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111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13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712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989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133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365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366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342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397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422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63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7C837-2E22-4287-A631-2E023BA9FB9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2CA6-DBA8-4FC6-B6D5-0245AA5E24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135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70746" y="365125"/>
            <a:ext cx="6523630" cy="535627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64525"/>
            <a:ext cx="10515600" cy="5112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طلب توقفات اللعب العادية</a:t>
            </a:r>
          </a:p>
          <a:p>
            <a:pPr marL="0" indent="0" algn="ctr">
              <a:buNone/>
            </a:pPr>
            <a:r>
              <a:rPr lang="ar-SA" sz="2000" dirty="0" smtClean="0"/>
              <a:t>تطلب </a:t>
            </a:r>
            <a:r>
              <a:rPr lang="ar-SA" sz="2000" dirty="0"/>
              <a:t>توقفات اللعب العادية بواسطة المدرب أو في غياب المدرب </a:t>
            </a:r>
            <a:r>
              <a:rPr lang="ar-SA" sz="2000" dirty="0" smtClean="0"/>
              <a:t>بواسطة</a:t>
            </a:r>
            <a:r>
              <a:rPr lang="ar-IQ" sz="2000" dirty="0" smtClean="0"/>
              <a:t> </a:t>
            </a:r>
            <a:r>
              <a:rPr lang="ar-SA" sz="2000" dirty="0" smtClean="0"/>
              <a:t>رئيس </a:t>
            </a:r>
            <a:r>
              <a:rPr lang="ar-SA" sz="2000" dirty="0"/>
              <a:t>الشوط وبواسطتهما فقط.</a:t>
            </a:r>
          </a:p>
          <a:p>
            <a:pPr marL="0" indent="0" algn="ctr">
              <a:buNone/>
            </a:pPr>
            <a:r>
              <a:rPr lang="ar-SA" sz="2000" dirty="0" smtClean="0"/>
              <a:t>يسمح </a:t>
            </a:r>
            <a:r>
              <a:rPr lang="ar-SA" sz="2000" dirty="0"/>
              <a:t>بطلب التبديل قبل بداية الشوط، ويجب تسجيله كتبديل عادي في </a:t>
            </a:r>
            <a:r>
              <a:rPr lang="ar-SA" sz="2000" dirty="0" smtClean="0"/>
              <a:t>ذلك</a:t>
            </a:r>
            <a:r>
              <a:rPr lang="ar-IQ" sz="2000" dirty="0" smtClean="0"/>
              <a:t> </a:t>
            </a:r>
            <a:r>
              <a:rPr lang="ar-SA" sz="2000" dirty="0" smtClean="0"/>
              <a:t>الشوط.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/>
              <a:t>الأوقات المستقطعة والأوقات المستقطعة الفنية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تكون طلبات الوقت المستقطع بإظهار إشارة اليد اللازمة عندما </a:t>
            </a:r>
            <a:r>
              <a:rPr lang="ar-SA" sz="2000" dirty="0" smtClean="0"/>
              <a:t>تكون</a:t>
            </a:r>
            <a:r>
              <a:rPr lang="ar-IQ" sz="2000" dirty="0" smtClean="0"/>
              <a:t> </a:t>
            </a:r>
            <a:r>
              <a:rPr lang="ar-SA" sz="2000" dirty="0" smtClean="0"/>
              <a:t>الكرة </a:t>
            </a:r>
            <a:r>
              <a:rPr lang="ar-SA" sz="2000" dirty="0"/>
              <a:t>خارج اللعب وقبل صافرة الإرسال.</a:t>
            </a:r>
          </a:p>
          <a:p>
            <a:pPr marL="0" indent="0" algn="ctr">
              <a:buNone/>
            </a:pPr>
            <a:r>
              <a:rPr lang="ar-SA" sz="2000" dirty="0" smtClean="0"/>
              <a:t>الأوقات </a:t>
            </a:r>
            <a:r>
              <a:rPr lang="ar-SA" sz="2000" dirty="0"/>
              <a:t>المستقطعة جميعها تستغرق 30 ثانية.</a:t>
            </a:r>
          </a:p>
          <a:p>
            <a:pPr marL="0" indent="0" algn="ctr">
              <a:buNone/>
            </a:pPr>
            <a:r>
              <a:rPr lang="ar-SA" sz="2000" b="1" dirty="0"/>
              <a:t>لمسابقات الاتحاد الدولي للكرة الطائرة، العالمية والرسمية يكون </a:t>
            </a:r>
            <a:r>
              <a:rPr lang="ar-SA" sz="2000" b="1" dirty="0" smtClean="0"/>
              <a:t>استخدام</a:t>
            </a:r>
            <a:r>
              <a:rPr lang="ar-IQ" sz="2000" b="1" dirty="0" smtClean="0"/>
              <a:t> </a:t>
            </a:r>
            <a:r>
              <a:rPr lang="ar-SA" sz="2000" b="1" dirty="0" smtClean="0"/>
              <a:t>الجرس </a:t>
            </a:r>
            <a:r>
              <a:rPr lang="ar-SA" sz="2000" b="1" dirty="0"/>
              <a:t>إجباريا ثم إشارة اليد لطلب الوقت المستقطع.</a:t>
            </a:r>
          </a:p>
          <a:p>
            <a:pPr marL="0" indent="0" algn="ctr">
              <a:buNone/>
            </a:pPr>
            <a:r>
              <a:rPr lang="ar-SA" sz="2000" b="1" dirty="0" smtClean="0"/>
              <a:t>لمسابقات </a:t>
            </a:r>
            <a:r>
              <a:rPr lang="ar-SA" sz="2000" b="1" dirty="0"/>
              <a:t>الاتحاد الدولي للكرة الطائرة، العالمية والرسمية، يطبق آليا </a:t>
            </a:r>
            <a:r>
              <a:rPr lang="ar-SA" sz="2000" b="1" dirty="0" smtClean="0"/>
              <a:t>في</a:t>
            </a:r>
            <a:r>
              <a:rPr lang="ar-IQ" sz="2000" b="1" dirty="0" smtClean="0"/>
              <a:t> </a:t>
            </a:r>
            <a:r>
              <a:rPr lang="ar-SA" sz="2000" b="1" dirty="0"/>
              <a:t>- الأشواط 1</a:t>
            </a:r>
            <a:r>
              <a:rPr lang="ar-IQ" sz="2000" b="1" dirty="0"/>
              <a:t> </a:t>
            </a:r>
            <a:r>
              <a:rPr lang="ar-SA" sz="2000" b="1" dirty="0"/>
              <a:t>. </a:t>
            </a:r>
            <a:r>
              <a:rPr lang="ar-SA" sz="2000" b="1" dirty="0" smtClean="0"/>
              <a:t>4 </a:t>
            </a:r>
            <a:r>
              <a:rPr lang="ar-SA" sz="2000" b="1" dirty="0"/>
              <a:t>"وقتان مستقطعان فنيان" 60 ثانية إضافيا عندما يصل الفريق </a:t>
            </a:r>
            <a:r>
              <a:rPr lang="ar-SA" sz="2000" b="1" dirty="0" smtClean="0"/>
              <a:t>المتقدم </a:t>
            </a:r>
            <a:r>
              <a:rPr lang="ar-SA" sz="2000" b="1" dirty="0"/>
              <a:t>إلى النقطة 8 أو </a:t>
            </a:r>
            <a:r>
              <a:rPr lang="ar-SA" sz="2000" b="1" dirty="0" smtClean="0"/>
              <a:t>16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في </a:t>
            </a:r>
            <a:r>
              <a:rPr lang="ar-SA" sz="2000" b="1" dirty="0"/>
              <a:t>الشوط الفاصل (الخامس) لا توجد "أوقات مستقطعة فنية" حيث يحق </a:t>
            </a:r>
            <a:r>
              <a:rPr lang="ar-SA" sz="2000" b="1" dirty="0" smtClean="0"/>
              <a:t>فقط</a:t>
            </a:r>
            <a:r>
              <a:rPr lang="ar-IQ" sz="2000" b="1" dirty="0" smtClean="0"/>
              <a:t> </a:t>
            </a:r>
            <a:r>
              <a:rPr lang="ar-SA" sz="2000" b="1" dirty="0" smtClean="0"/>
              <a:t>طلب </a:t>
            </a:r>
            <a:r>
              <a:rPr lang="ar-SA" sz="2000" b="1" dirty="0"/>
              <a:t>وقتين مستقطعين 30 ثانية بواسطة كل فريق</a:t>
            </a:r>
            <a:r>
              <a:rPr lang="ar-SA" sz="2000" b="1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يجب </a:t>
            </a:r>
            <a:r>
              <a:rPr lang="ar-SA" sz="2000" b="1" dirty="0"/>
              <a:t>على اللاعبين في الملعب الذهاب إلى المنطقة الحرة قرب مقاعدهم </a:t>
            </a:r>
            <a:r>
              <a:rPr lang="ar-SA" sz="2000" b="1" dirty="0" smtClean="0"/>
              <a:t>خلال</a:t>
            </a:r>
            <a:r>
              <a:rPr lang="ar-IQ" sz="2000" b="1" dirty="0" smtClean="0"/>
              <a:t> </a:t>
            </a:r>
            <a:r>
              <a:rPr lang="ar-SA" sz="2000" b="1" dirty="0" smtClean="0"/>
              <a:t>جميع </a:t>
            </a:r>
            <a:r>
              <a:rPr lang="ar-SA" sz="2000" b="1" dirty="0"/>
              <a:t>الأوقات المستقطعة والأوقات المستقطعة الفنية.</a:t>
            </a:r>
          </a:p>
          <a:p>
            <a:pPr marL="0" indent="0" algn="ctr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185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25337" y="365126"/>
            <a:ext cx="6550926" cy="631162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96288"/>
            <a:ext cx="10515600" cy="51806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التبديل</a:t>
            </a:r>
          </a:p>
          <a:p>
            <a:pPr marL="0" indent="0" algn="ctr">
              <a:buNone/>
            </a:pPr>
            <a:r>
              <a:rPr lang="ar-SA" sz="2000" dirty="0"/>
              <a:t>التبديل هو </a:t>
            </a:r>
            <a:r>
              <a:rPr lang="ar-SA" sz="2000" dirty="0" err="1" smtClean="0"/>
              <a:t>الإج</a:t>
            </a:r>
            <a:r>
              <a:rPr lang="ar-IQ" sz="2000" dirty="0" smtClean="0"/>
              <a:t>ر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الذي بموجبه يدخل اللاعب غير اللاعب الحر أو </a:t>
            </a:r>
            <a:r>
              <a:rPr lang="ar-SA" sz="2000" dirty="0" smtClean="0"/>
              <a:t>اللاعب</a:t>
            </a:r>
            <a:r>
              <a:rPr lang="ar-IQ" sz="2000" dirty="0" smtClean="0"/>
              <a:t> </a:t>
            </a:r>
            <a:r>
              <a:rPr lang="ar-SA" sz="2000" dirty="0" smtClean="0"/>
              <a:t>المتغير </a:t>
            </a:r>
            <a:r>
              <a:rPr lang="ar-SA" sz="2000" dirty="0"/>
              <a:t>معه في اللعب، بعد أن قام المسجل بتسجيله، ليشغل مركز لاعب </a:t>
            </a:r>
            <a:r>
              <a:rPr lang="ar-SA" sz="2000" dirty="0" smtClean="0"/>
              <a:t>آخر</a:t>
            </a:r>
            <a:r>
              <a:rPr lang="ar-IQ" sz="2000" dirty="0" smtClean="0"/>
              <a:t> </a:t>
            </a:r>
            <a:r>
              <a:rPr lang="ar-SA" sz="2000" dirty="0" smtClean="0"/>
              <a:t>الذي </a:t>
            </a:r>
            <a:r>
              <a:rPr lang="ar-SA" sz="2000" dirty="0"/>
              <a:t>يجب عليه مغادرة الملعب عند تلك اللحظة.</a:t>
            </a:r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يفرض التبديل من خلال إصابة اللاعب في اللعب، يجب أن يتبع </a:t>
            </a:r>
            <a:r>
              <a:rPr lang="ar-SA" sz="2000" dirty="0" smtClean="0"/>
              <a:t>هذا</a:t>
            </a:r>
            <a:r>
              <a:rPr lang="ar-IQ" sz="2000" dirty="0" smtClean="0"/>
              <a:t> </a:t>
            </a:r>
            <a:r>
              <a:rPr lang="ar-SA" sz="2000" dirty="0" smtClean="0"/>
              <a:t>إظهار </a:t>
            </a:r>
            <a:r>
              <a:rPr lang="ar-SA" sz="2000" dirty="0"/>
              <a:t>إشارة اليد اللازمة بواسطة المدرب (أو رئيس الشوط).</a:t>
            </a:r>
          </a:p>
          <a:p>
            <a:pPr marL="0" indent="0" algn="ctr">
              <a:buNone/>
            </a:pPr>
            <a:r>
              <a:rPr lang="ar-SA" sz="2000" b="1" dirty="0" smtClean="0"/>
              <a:t>حدود </a:t>
            </a:r>
            <a:r>
              <a:rPr lang="ar-SA" sz="2000" b="1" dirty="0"/>
              <a:t>التبديلات</a:t>
            </a:r>
          </a:p>
          <a:p>
            <a:pPr marL="0" indent="0" algn="ctr">
              <a:buNone/>
            </a:pPr>
            <a:r>
              <a:rPr lang="ar-SA" sz="2000" dirty="0" smtClean="0"/>
              <a:t>يحق </a:t>
            </a:r>
            <a:r>
              <a:rPr lang="ar-SA" sz="2000" dirty="0"/>
              <a:t>للاعب الترتيب الأساسي للدو ا رن مغادرة اللعب والعودة ولكن لمرة </a:t>
            </a:r>
            <a:r>
              <a:rPr lang="ar-SA" sz="2000" dirty="0" smtClean="0"/>
              <a:t>واحدة</a:t>
            </a:r>
            <a:r>
              <a:rPr lang="ar-IQ" sz="2000" dirty="0" smtClean="0"/>
              <a:t> </a:t>
            </a:r>
            <a:r>
              <a:rPr lang="ar-SA" sz="2000" dirty="0" smtClean="0"/>
              <a:t>فقط </a:t>
            </a:r>
            <a:r>
              <a:rPr lang="ar-SA" sz="2000" dirty="0"/>
              <a:t>في الشوط، ولمركزه السابق فقط في ترتيب الدو ا رن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يحق </a:t>
            </a:r>
            <a:r>
              <a:rPr lang="ar-SA" sz="2000" dirty="0"/>
              <a:t>للاعب البديل أن يدخل اللعب مكان لاعب في الترتيب الأساسي للدو ا </a:t>
            </a:r>
            <a:r>
              <a:rPr lang="ar-SA" sz="2000" dirty="0" smtClean="0"/>
              <a:t>رن</a:t>
            </a:r>
            <a:r>
              <a:rPr lang="ar-IQ" sz="2000" dirty="0" smtClean="0"/>
              <a:t> </a:t>
            </a:r>
            <a:r>
              <a:rPr lang="ar-SA" sz="2000" dirty="0" smtClean="0"/>
              <a:t>لمرة </a:t>
            </a:r>
            <a:r>
              <a:rPr lang="ar-SA" sz="2000" dirty="0"/>
              <a:t>واحدة في الشوط، ويمكن أن يستبدل فقط مع نفس اللاعب الأساسي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التبديل </a:t>
            </a:r>
            <a:r>
              <a:rPr lang="ar-SA" sz="2000" b="1" dirty="0"/>
              <a:t>الاستثنائي</a:t>
            </a:r>
          </a:p>
          <a:p>
            <a:pPr marL="0" indent="0" algn="ctr">
              <a:buNone/>
            </a:pPr>
            <a:r>
              <a:rPr lang="ar-SA" sz="2000" dirty="0"/>
              <a:t>يجب تبديل اللاعب (ما عدا اللاعب الحر) الذي لا يستطيع مواصلة </a:t>
            </a:r>
            <a:r>
              <a:rPr lang="ar-SA" sz="2000" dirty="0" smtClean="0"/>
              <a:t>اللعب</a:t>
            </a:r>
            <a:r>
              <a:rPr lang="ar-IQ" sz="2000" dirty="0" smtClean="0"/>
              <a:t> </a:t>
            </a:r>
            <a:r>
              <a:rPr lang="ar-SA" sz="2000" dirty="0" smtClean="0"/>
              <a:t>بسبب </a:t>
            </a:r>
            <a:r>
              <a:rPr lang="ar-SA" sz="2000" dirty="0"/>
              <a:t>الإصابة أو المرض، تبديلا قانوني اً، </a:t>
            </a:r>
            <a:r>
              <a:rPr lang="ar-SA" sz="2000" dirty="0" err="1"/>
              <a:t>وٕاذا</a:t>
            </a:r>
            <a:r>
              <a:rPr lang="ar-SA" sz="2000" dirty="0"/>
              <a:t> لم يكن ذلك ممكنا، يحق </a:t>
            </a:r>
            <a:r>
              <a:rPr lang="ar-SA" sz="2000" dirty="0" smtClean="0"/>
              <a:t>للفريق</a:t>
            </a:r>
            <a:r>
              <a:rPr lang="ar-IQ" sz="2000" dirty="0" smtClean="0"/>
              <a:t> </a:t>
            </a:r>
            <a:r>
              <a:rPr lang="ar-SA" sz="2000" dirty="0" err="1" smtClean="0"/>
              <a:t>إج</a:t>
            </a:r>
            <a:r>
              <a:rPr lang="ar-IQ" sz="2000" dirty="0" smtClean="0"/>
              <a:t>ر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تبديل استثنائي خارج حدود القاعدة 15</a:t>
            </a:r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706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47916" y="365125"/>
            <a:ext cx="6100550" cy="535627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0851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التبديل </a:t>
            </a:r>
            <a:r>
              <a:rPr lang="ar-SA" sz="2000" dirty="0" err="1"/>
              <a:t>الإستثنائي</a:t>
            </a:r>
            <a:r>
              <a:rPr lang="ar-SA" sz="2000" dirty="0"/>
              <a:t> يعني أن أي لاعب غير متواجد داخل الملعب عند </a:t>
            </a:r>
            <a:r>
              <a:rPr lang="ar-SA" sz="2000" dirty="0" smtClean="0"/>
              <a:t>وقت</a:t>
            </a:r>
            <a:r>
              <a:rPr lang="ar-IQ" sz="2000" dirty="0" smtClean="0"/>
              <a:t> </a:t>
            </a:r>
            <a:r>
              <a:rPr lang="ar-SA" sz="2000" dirty="0" smtClean="0"/>
              <a:t>الإصابة</a:t>
            </a:r>
            <a:r>
              <a:rPr lang="ar-SA" sz="2000" dirty="0"/>
              <a:t>/ المرض ما عدا اللاعب الحر، اللاعب الحر الثاني أو </a:t>
            </a:r>
            <a:r>
              <a:rPr lang="ar-SA" sz="2000" dirty="0" smtClean="0"/>
              <a:t>اللاعب</a:t>
            </a:r>
            <a:r>
              <a:rPr lang="ar-IQ" sz="2000" dirty="0" smtClean="0"/>
              <a:t> </a:t>
            </a:r>
            <a:r>
              <a:rPr lang="ar-SA" sz="2000" dirty="0" smtClean="0"/>
              <a:t>المتغير </a:t>
            </a:r>
            <a:r>
              <a:rPr lang="ar-SA" sz="2000" dirty="0"/>
              <a:t>معهما، يجوز استبداله في اللعب بدلاً من اللاعب المصاب</a:t>
            </a:r>
            <a:r>
              <a:rPr lang="ar-SA" sz="2000" dirty="0" smtClean="0"/>
              <a:t>/</a:t>
            </a:r>
            <a:r>
              <a:rPr lang="ar-IQ" sz="2000" dirty="0" smtClean="0"/>
              <a:t> </a:t>
            </a:r>
            <a:r>
              <a:rPr lang="ar-SA" sz="2000" dirty="0" smtClean="0"/>
              <a:t>المريض</a:t>
            </a:r>
            <a:r>
              <a:rPr lang="ar-SA" sz="2000" dirty="0"/>
              <a:t>، لا يسمح للاعب المصاب/ المريض بإعادة الدخول في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/>
              <a:t>لا يمكن أن يحتسب التبديل الاستثنائي بأي حال كتبديل عادي، ولكن </a:t>
            </a:r>
            <a:r>
              <a:rPr lang="ar-SA" sz="2000" dirty="0" smtClean="0"/>
              <a:t>يجب</a:t>
            </a:r>
            <a:r>
              <a:rPr lang="ar-IQ" sz="2000" dirty="0" smtClean="0"/>
              <a:t> </a:t>
            </a:r>
            <a:r>
              <a:rPr lang="ar-SA" sz="2000" dirty="0" smtClean="0"/>
              <a:t>تسجيله </a:t>
            </a:r>
            <a:r>
              <a:rPr lang="ar-SA" sz="2000" dirty="0"/>
              <a:t>على </a:t>
            </a:r>
            <a:r>
              <a:rPr lang="ar-SA" sz="2000" dirty="0" err="1"/>
              <a:t>إستمارة</a:t>
            </a:r>
            <a:r>
              <a:rPr lang="ar-SA" sz="2000" dirty="0"/>
              <a:t> التسجيل كجزء لمجموع التبديلات في الشوط </a:t>
            </a:r>
            <a:r>
              <a:rPr lang="ar-SA" sz="2000" dirty="0" err="1" smtClean="0"/>
              <a:t>والمبا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b="1" dirty="0" smtClean="0"/>
              <a:t>التبديل </a:t>
            </a:r>
            <a:r>
              <a:rPr lang="ar-SA" sz="2000" b="1" dirty="0"/>
              <a:t>بسبب الطرد أو الاستبعاد</a:t>
            </a:r>
          </a:p>
          <a:p>
            <a:pPr marL="0" indent="0" algn="ctr">
              <a:buNone/>
            </a:pPr>
            <a:r>
              <a:rPr lang="ar-SA" sz="2000" dirty="0"/>
              <a:t>يجب أن يستبدل اللاعب المطرود أو المستبعد فو ا ر من خلال تبديل قانوني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err="1" smtClean="0"/>
              <a:t>وٕاذا</a:t>
            </a:r>
            <a:r>
              <a:rPr lang="ar-SA" sz="2000" dirty="0" smtClean="0"/>
              <a:t> </a:t>
            </a:r>
            <a:r>
              <a:rPr lang="ar-SA" sz="2000" dirty="0"/>
              <a:t>لم يكن هذا ممكن، يعلن الفريق غير مكتمل.</a:t>
            </a:r>
          </a:p>
          <a:p>
            <a:pPr marL="0" indent="0" algn="ctr">
              <a:buNone/>
            </a:pPr>
            <a:r>
              <a:rPr lang="ar-SA" sz="2000" b="1" dirty="0" smtClean="0"/>
              <a:t>التبديل </a:t>
            </a:r>
            <a:r>
              <a:rPr lang="ar-SA" sz="2000" b="1" dirty="0"/>
              <a:t>غير القانوني</a:t>
            </a:r>
          </a:p>
          <a:p>
            <a:pPr marL="0" indent="0" algn="ctr">
              <a:buNone/>
            </a:pPr>
            <a:r>
              <a:rPr lang="ar-SA" sz="2000" dirty="0" smtClean="0"/>
              <a:t>يكون </a:t>
            </a:r>
            <a:r>
              <a:rPr lang="ar-SA" sz="2000" dirty="0"/>
              <a:t>التبديل غير قانوني إذا تجاوز الحدود المشار إليها في </a:t>
            </a:r>
            <a:r>
              <a:rPr lang="ar-SA" sz="2000" dirty="0" smtClean="0"/>
              <a:t>القاعدة</a:t>
            </a:r>
            <a:r>
              <a:rPr lang="ar-IQ" sz="2000" dirty="0" smtClean="0"/>
              <a:t> </a:t>
            </a:r>
            <a:r>
              <a:rPr lang="ar-SA" sz="2000" dirty="0" smtClean="0"/>
              <a:t>(</a:t>
            </a:r>
            <a:r>
              <a:rPr lang="ar-SA" sz="2000" dirty="0"/>
              <a:t>ما عدا الحالة في القاعدة 15.7 )، أو يشمل لاعب غير مسجل.</a:t>
            </a:r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يؤدي الفريق تبديلاً غير قانوني </a:t>
            </a:r>
            <a:r>
              <a:rPr lang="ar-SA" sz="2000" dirty="0" err="1"/>
              <a:t>وٕاستؤنف</a:t>
            </a:r>
            <a:r>
              <a:rPr lang="ar-SA" sz="2000" dirty="0"/>
              <a:t> اللعب، يجب تطبيق </a:t>
            </a:r>
            <a:r>
              <a:rPr lang="ar-SA" sz="2000" dirty="0" err="1" smtClean="0"/>
              <a:t>الإج</a:t>
            </a:r>
            <a:r>
              <a:rPr lang="ar-IQ" sz="2000" dirty="0" smtClean="0"/>
              <a:t>ر</a:t>
            </a:r>
            <a:r>
              <a:rPr lang="ar-SA" sz="2000" dirty="0" err="1" smtClean="0"/>
              <a:t>اء</a:t>
            </a:r>
            <a:r>
              <a:rPr lang="ar-IQ" sz="2000" dirty="0" smtClean="0"/>
              <a:t> </a:t>
            </a:r>
            <a:r>
              <a:rPr lang="ar-SA" sz="2000" dirty="0" smtClean="0"/>
              <a:t>التالي </a:t>
            </a:r>
            <a:r>
              <a:rPr lang="ar-SA" sz="2000" dirty="0"/>
              <a:t>بالترتيب</a:t>
            </a:r>
            <a:r>
              <a:rPr lang="ar-SA" sz="2000" dirty="0" smtClean="0"/>
              <a:t>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يجازي </a:t>
            </a:r>
            <a:r>
              <a:rPr lang="ar-SA" sz="2000" dirty="0"/>
              <a:t>الفريق بنقطة والإرسال للمنافس. </a:t>
            </a:r>
            <a:r>
              <a:rPr lang="ar-IQ" sz="2000" dirty="0" smtClean="0"/>
              <a:t>/ </a:t>
            </a:r>
            <a:r>
              <a:rPr lang="ar-SA" sz="2000" dirty="0" smtClean="0"/>
              <a:t>يجب </a:t>
            </a:r>
            <a:r>
              <a:rPr lang="ar-SA" sz="2000" dirty="0"/>
              <a:t>تصحيح التبديل</a:t>
            </a:r>
            <a:r>
              <a:rPr lang="ar-SA" sz="2000" dirty="0" smtClean="0"/>
              <a:t>.</a:t>
            </a:r>
            <a:r>
              <a:rPr lang="ar-IQ" sz="2000" dirty="0" smtClean="0"/>
              <a:t> / </a:t>
            </a:r>
            <a:r>
              <a:rPr lang="ar-SA" sz="2000" dirty="0" smtClean="0"/>
              <a:t>تلغى </a:t>
            </a:r>
            <a:r>
              <a:rPr lang="ar-SA" sz="2000" dirty="0"/>
              <a:t>النقاط التي سجلها الفريق المخطئ منذ </a:t>
            </a:r>
            <a:r>
              <a:rPr lang="ar-SA" sz="2000" dirty="0" err="1"/>
              <a:t>إرتكاب</a:t>
            </a:r>
            <a:r>
              <a:rPr lang="ar-SA" sz="2000" dirty="0"/>
              <a:t> الخطأ، وتبقى </a:t>
            </a:r>
            <a:r>
              <a:rPr lang="ar-SA" sz="2000" dirty="0" smtClean="0"/>
              <a:t>نقاط</a:t>
            </a:r>
            <a:r>
              <a:rPr lang="ar-IQ" sz="2000" dirty="0" smtClean="0"/>
              <a:t> </a:t>
            </a:r>
            <a:r>
              <a:rPr lang="ar-SA" sz="2000" dirty="0" smtClean="0"/>
              <a:t>المنافس </a:t>
            </a:r>
            <a:r>
              <a:rPr lang="ar-SA" sz="2000" dirty="0"/>
              <a:t>سارية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07605519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ملء الشاشة</PresentationFormat>
  <Paragraphs>29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التوقفات، فترات الراحة والتأخيرات</vt:lpstr>
      <vt:lpstr>التوقفات، فترات الراحة والتأخيرات</vt:lpstr>
      <vt:lpstr>التوقفات، فترات الراحة والتأخيرات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التوقفات، فترات الراحة والتأخيرات</dc:title>
  <dc:creator>DR.Ahmed Saker 2O14</dc:creator>
  <cp:lastModifiedBy>DR.Ahmed Saker 2O14</cp:lastModifiedBy>
  <cp:revision>1</cp:revision>
  <dcterms:created xsi:type="dcterms:W3CDTF">2018-12-12T05:56:58Z</dcterms:created>
  <dcterms:modified xsi:type="dcterms:W3CDTF">2018-12-12T05:57:03Z</dcterms:modified>
</cp:coreProperties>
</file>